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12/07/2016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326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12/07/2016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414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12/07/2016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611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12/07/2016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101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12/07/2016</a:t>
            </a:fld>
            <a:endParaRPr lang="en-GB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756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12/07/2016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031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12/07/2016</a:t>
            </a:fld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320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12/07/2016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707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12/07/2016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5763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12/07/2016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490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12/07/2016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96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0558C-75EB-456A-8BD3-0CDD3EB74B6F}" type="datetimeFigureOut">
              <a:rPr lang="en-GB" smtClean="0"/>
              <a:t>12/07/2016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044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/>
          <p:cNvSpPr txBox="1"/>
          <p:nvPr/>
        </p:nvSpPr>
        <p:spPr>
          <a:xfrm>
            <a:off x="1331640" y="764704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Goals</a:t>
            </a:r>
            <a:endParaRPr lang="en-GB" b="1" dirty="0"/>
          </a:p>
        </p:txBody>
      </p:sp>
      <p:sp>
        <p:nvSpPr>
          <p:cNvPr id="10" name="Textfeld 9"/>
          <p:cNvSpPr txBox="1"/>
          <p:nvPr/>
        </p:nvSpPr>
        <p:spPr>
          <a:xfrm>
            <a:off x="1331639" y="2158801"/>
            <a:ext cx="1208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/>
              <a:t>Challenges</a:t>
            </a:r>
            <a:endParaRPr lang="en-GB" b="1" dirty="0"/>
          </a:p>
        </p:txBody>
      </p:sp>
      <p:sp>
        <p:nvSpPr>
          <p:cNvPr id="11" name="Textfeld 10"/>
          <p:cNvSpPr txBox="1"/>
          <p:nvPr/>
        </p:nvSpPr>
        <p:spPr>
          <a:xfrm>
            <a:off x="1331639" y="3573016"/>
            <a:ext cx="2651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Technical Implementation</a:t>
            </a:r>
            <a:endParaRPr lang="en-GB" b="1" dirty="0"/>
          </a:p>
        </p:txBody>
      </p:sp>
      <p:sp>
        <p:nvSpPr>
          <p:cNvPr id="12" name="Textfeld 11"/>
          <p:cNvSpPr txBox="1"/>
          <p:nvPr/>
        </p:nvSpPr>
        <p:spPr>
          <a:xfrm>
            <a:off x="1331639" y="4805283"/>
            <a:ext cx="3871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Open </a:t>
            </a:r>
            <a:r>
              <a:rPr lang="de-DE" b="1" dirty="0" err="1" smtClean="0"/>
              <a:t>issues</a:t>
            </a:r>
            <a:r>
              <a:rPr lang="de-DE" b="1" dirty="0" smtClean="0"/>
              <a:t>/ </a:t>
            </a:r>
            <a:r>
              <a:rPr lang="de-DE" b="1" dirty="0" err="1" smtClean="0"/>
              <a:t>future</a:t>
            </a:r>
            <a:r>
              <a:rPr lang="de-DE" b="1" dirty="0" smtClean="0"/>
              <a:t> </a:t>
            </a:r>
            <a:r>
              <a:rPr lang="de-DE" b="1" dirty="0" err="1" smtClean="0"/>
              <a:t>works</a:t>
            </a:r>
            <a:r>
              <a:rPr lang="de-DE" b="1" dirty="0" smtClean="0"/>
              <a:t>/ </a:t>
            </a:r>
            <a:r>
              <a:rPr lang="de-DE" b="1" dirty="0" err="1" smtClean="0"/>
              <a:t>extensions</a:t>
            </a:r>
            <a:endParaRPr lang="en-GB" b="1" dirty="0"/>
          </a:p>
        </p:txBody>
      </p:sp>
      <p:sp>
        <p:nvSpPr>
          <p:cNvPr id="2" name="Textfeld 1"/>
          <p:cNvSpPr txBox="1"/>
          <p:nvPr/>
        </p:nvSpPr>
        <p:spPr>
          <a:xfrm>
            <a:off x="1412329" y="1134036"/>
            <a:ext cx="68554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 err="1"/>
              <a:t>Build</a:t>
            </a:r>
            <a:r>
              <a:rPr lang="de-AT" dirty="0"/>
              <a:t>-time </a:t>
            </a:r>
            <a:r>
              <a:rPr lang="de-AT" dirty="0" err="1"/>
              <a:t>verification</a:t>
            </a:r>
            <a:r>
              <a:rPr lang="de-AT" dirty="0"/>
              <a:t> </a:t>
            </a:r>
            <a:r>
              <a:rPr lang="de-AT" dirty="0" err="1"/>
              <a:t>of</a:t>
            </a:r>
            <a:r>
              <a:rPr lang="de-AT" dirty="0"/>
              <a:t> </a:t>
            </a:r>
            <a:r>
              <a:rPr lang="de-AT" dirty="0" err="1" smtClean="0"/>
              <a:t>models</a:t>
            </a:r>
            <a:endParaRPr lang="de-A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BP </a:t>
            </a:r>
            <a:r>
              <a:rPr lang="en-CA" dirty="0"/>
              <a:t>instances will always complete in a well-defined and proper state</a:t>
            </a:r>
            <a:endParaRPr lang="de-A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 err="1" smtClean="0"/>
              <a:t>Allowing</a:t>
            </a:r>
            <a:r>
              <a:rPr lang="de-AT" dirty="0" smtClean="0"/>
              <a:t> </a:t>
            </a:r>
            <a:r>
              <a:rPr lang="de-AT" dirty="0" err="1"/>
              <a:t>corrections</a:t>
            </a:r>
            <a:r>
              <a:rPr lang="de-AT" dirty="0"/>
              <a:t> </a:t>
            </a:r>
            <a:r>
              <a:rPr lang="de-AT" dirty="0" err="1"/>
              <a:t>before</a:t>
            </a:r>
            <a:r>
              <a:rPr lang="de-AT" dirty="0"/>
              <a:t> </a:t>
            </a:r>
            <a:r>
              <a:rPr lang="de-AT" dirty="0" err="1" smtClean="0"/>
              <a:t>deployment</a:t>
            </a:r>
            <a:r>
              <a:rPr lang="de-AT" dirty="0" smtClean="0"/>
              <a:t>: </a:t>
            </a:r>
            <a:r>
              <a:rPr lang="de-AT" dirty="0" err="1" smtClean="0"/>
              <a:t>executability</a:t>
            </a:r>
            <a:endParaRPr lang="de-AT" dirty="0"/>
          </a:p>
        </p:txBody>
      </p:sp>
      <p:sp>
        <p:nvSpPr>
          <p:cNvPr id="3" name="Textfeld 2"/>
          <p:cNvSpPr txBox="1"/>
          <p:nvPr/>
        </p:nvSpPr>
        <p:spPr>
          <a:xfrm>
            <a:off x="1412328" y="3922296"/>
            <a:ext cx="7192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 smtClean="0"/>
              <a:t>Model </a:t>
            </a:r>
            <a:r>
              <a:rPr lang="de-AT" dirty="0" err="1" smtClean="0"/>
              <a:t>checker</a:t>
            </a:r>
            <a:r>
              <a:rPr lang="de-AT" dirty="0" smtClean="0"/>
              <a:t> </a:t>
            </a:r>
            <a:r>
              <a:rPr lang="de-AT" dirty="0" err="1" smtClean="0"/>
              <a:t>component</a:t>
            </a:r>
            <a:r>
              <a:rPr lang="de-AT" dirty="0" smtClean="0"/>
              <a:t>: </a:t>
            </a:r>
            <a:r>
              <a:rPr lang="de-AT" dirty="0" err="1" smtClean="0"/>
              <a:t>engine</a:t>
            </a:r>
            <a:r>
              <a:rPr lang="de-AT" dirty="0" smtClean="0"/>
              <a:t> </a:t>
            </a:r>
            <a:r>
              <a:rPr lang="de-AT" dirty="0" err="1" smtClean="0"/>
              <a:t>performing</a:t>
            </a:r>
            <a:r>
              <a:rPr lang="de-AT" dirty="0" smtClean="0"/>
              <a:t> </a:t>
            </a:r>
            <a:r>
              <a:rPr lang="de-AT" dirty="0" err="1" smtClean="0"/>
              <a:t>verification</a:t>
            </a:r>
            <a:r>
              <a:rPr lang="de-AT" dirty="0" smtClean="0"/>
              <a:t>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properties</a:t>
            </a:r>
            <a:endParaRPr lang="de-A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err="1"/>
              <a:t>AdoScript</a:t>
            </a:r>
            <a:r>
              <a:rPr lang="en-CA" dirty="0"/>
              <a:t>: covers interaction between modelling editor and quality assessment </a:t>
            </a:r>
            <a:r>
              <a:rPr lang="en-CA" dirty="0" smtClean="0"/>
              <a:t>services.</a:t>
            </a: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Textfeld 3"/>
          <p:cNvSpPr txBox="1"/>
          <p:nvPr/>
        </p:nvSpPr>
        <p:spPr>
          <a:xfrm>
            <a:off x="1412331" y="5202228"/>
            <a:ext cx="4756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 err="1" smtClean="0"/>
              <a:t>Applying</a:t>
            </a:r>
            <a:r>
              <a:rPr lang="de-AT" dirty="0" smtClean="0"/>
              <a:t> </a:t>
            </a:r>
            <a:r>
              <a:rPr lang="de-AT" dirty="0" err="1" smtClean="0"/>
              <a:t>verification</a:t>
            </a:r>
            <a:r>
              <a:rPr lang="de-AT" dirty="0" smtClean="0"/>
              <a:t> in </a:t>
            </a:r>
            <a:r>
              <a:rPr lang="de-AT" dirty="0" err="1"/>
              <a:t>another</a:t>
            </a:r>
            <a:r>
              <a:rPr lang="de-AT" dirty="0"/>
              <a:t> </a:t>
            </a:r>
            <a:r>
              <a:rPr lang="de-AT" dirty="0" err="1" smtClean="0"/>
              <a:t>environment</a:t>
            </a:r>
            <a:endParaRPr lang="de-A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 smtClean="0"/>
              <a:t>Business </a:t>
            </a:r>
            <a:r>
              <a:rPr lang="de-AT" dirty="0"/>
              <a:t>Model </a:t>
            </a:r>
            <a:r>
              <a:rPr lang="de-AT" dirty="0" err="1" smtClean="0"/>
              <a:t>Canvas</a:t>
            </a:r>
            <a:endParaRPr lang="en-CA" dirty="0"/>
          </a:p>
          <a:p>
            <a:endParaRPr lang="en-CA" dirty="0"/>
          </a:p>
        </p:txBody>
      </p:sp>
      <p:sp>
        <p:nvSpPr>
          <p:cNvPr id="13" name="Textfeld 12"/>
          <p:cNvSpPr txBox="1"/>
          <p:nvPr/>
        </p:nvSpPr>
        <p:spPr>
          <a:xfrm>
            <a:off x="1412331" y="2528133"/>
            <a:ext cx="67203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BP execution must not be blocked due to modeling </a:t>
            </a:r>
            <a:r>
              <a:rPr lang="en-CA" dirty="0" smtClean="0"/>
              <a:t>errors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 smtClean="0"/>
              <a:t>BPMN </a:t>
            </a:r>
            <a:r>
              <a:rPr lang="de-AT" dirty="0" err="1" smtClean="0"/>
              <a:t>correctness</a:t>
            </a:r>
            <a:r>
              <a:rPr lang="de-AT" dirty="0" smtClean="0"/>
              <a:t> </a:t>
            </a:r>
            <a:r>
              <a:rPr lang="de-AT" dirty="0" err="1" smtClean="0"/>
              <a:t>verification</a:t>
            </a:r>
            <a:r>
              <a:rPr lang="de-AT" dirty="0" smtClean="0"/>
              <a:t>: </a:t>
            </a:r>
            <a:r>
              <a:rPr lang="de-AT" dirty="0" err="1" smtClean="0"/>
              <a:t>control</a:t>
            </a:r>
            <a:r>
              <a:rPr lang="de-AT" dirty="0" smtClean="0"/>
              <a:t> </a:t>
            </a:r>
            <a:r>
              <a:rPr lang="de-AT" dirty="0" err="1" smtClean="0"/>
              <a:t>flow</a:t>
            </a:r>
            <a:r>
              <a:rPr lang="de-AT" dirty="0" smtClean="0"/>
              <a:t> </a:t>
            </a:r>
            <a:r>
              <a:rPr lang="de-AT" dirty="0" err="1" smtClean="0"/>
              <a:t>correctness</a:t>
            </a:r>
            <a:endParaRPr lang="de-AT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mtClean="0"/>
              <a:t>AdoScript</a:t>
            </a:r>
            <a:r>
              <a:rPr lang="de-AT" dirty="0" smtClean="0"/>
              <a:t> </a:t>
            </a:r>
            <a:r>
              <a:rPr lang="de-AT" dirty="0" err="1"/>
              <a:t>used</a:t>
            </a:r>
            <a:r>
              <a:rPr lang="de-A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505736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Office PowerPoint</Application>
  <PresentationFormat>Bildschirmpräsentation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Mehmet Albayrak</dc:creator>
  <cp:lastModifiedBy>Peter Martos</cp:lastModifiedBy>
  <cp:revision>19</cp:revision>
  <dcterms:created xsi:type="dcterms:W3CDTF">2016-07-08T10:37:35Z</dcterms:created>
  <dcterms:modified xsi:type="dcterms:W3CDTF">2016-07-12T12:01:49Z</dcterms:modified>
</cp:coreProperties>
</file>